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US"/>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31E7C158-4CC8-4DB9-8D4C-8E3070635B66}"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3240704040"/>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31E7C158-4CC8-4DB9-8D4C-8E3070635B66}"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1061906973"/>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31E7C158-4CC8-4DB9-8D4C-8E3070635B66}"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2833865778"/>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31E7C158-4CC8-4DB9-8D4C-8E3070635B66}"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1668063986"/>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US"/>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1E7C158-4CC8-4DB9-8D4C-8E3070635B66}"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1487019499"/>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31E7C158-4CC8-4DB9-8D4C-8E3070635B66}"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2593911166"/>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US"/>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31E7C158-4CC8-4DB9-8D4C-8E3070635B66}" type="datetimeFigureOut">
              <a:rPr lang="en-US" smtClean="0"/>
              <a:t>3/29/2017</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3171308796"/>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31E7C158-4CC8-4DB9-8D4C-8E3070635B66}" type="datetimeFigureOut">
              <a:rPr lang="en-US" smtClean="0"/>
              <a:t>3/29/2017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842720666"/>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1E7C158-4CC8-4DB9-8D4C-8E3070635B66}" type="datetimeFigureOut">
              <a:rPr lang="en-US" smtClean="0"/>
              <a:t>3/29/2017</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1856008019"/>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1E7C158-4CC8-4DB9-8D4C-8E3070635B66}"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329021474"/>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1E7C158-4CC8-4DB9-8D4C-8E3070635B66}"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FF5CCF1-FABF-44A6-A923-6CACBB009C55}" type="slidenum">
              <a:rPr lang="en-US" smtClean="0"/>
              <a:t>‹nr.›</a:t>
            </a:fld>
            <a:endParaRPr lang="en-US"/>
          </a:p>
        </p:txBody>
      </p:sp>
    </p:spTree>
    <p:extLst>
      <p:ext uri="{BB962C8B-B14F-4D97-AF65-F5344CB8AC3E}">
        <p14:creationId xmlns:p14="http://schemas.microsoft.com/office/powerpoint/2010/main" val="4191733736"/>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7C158-4CC8-4DB9-8D4C-8E3070635B66}" type="datetimeFigureOut">
              <a:rPr lang="en-US" smtClean="0"/>
              <a:t>3/29/2017</a:t>
            </a:fld>
            <a:endParaRPr lang="en-US"/>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5CCF1-FABF-44A6-A923-6CACBB009C55}" type="slidenum">
              <a:rPr lang="en-US" smtClean="0"/>
              <a:t>‹nr.›</a:t>
            </a:fld>
            <a:endParaRPr lang="en-US"/>
          </a:p>
        </p:txBody>
      </p:sp>
    </p:spTree>
    <p:extLst>
      <p:ext uri="{BB962C8B-B14F-4D97-AF65-F5344CB8AC3E}">
        <p14:creationId xmlns:p14="http://schemas.microsoft.com/office/powerpoint/2010/main" val="3910955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hyperlink" Target="http://www.kliniekhaarlem.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hyperlink" Target="http://www.kliniekhaarlem.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JPG"/><Relationship Id="rId4" Type="http://schemas.openxmlformats.org/officeDocument/2006/relationships/hyperlink" Target="http://www.kliniekhaarlem.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en-US"/>
          </a:p>
        </p:txBody>
      </p:sp>
      <p:sp>
        <p:nvSpPr>
          <p:cNvPr id="3" name="Ondertitel 2"/>
          <p:cNvSpPr>
            <a:spLocks noGrp="1"/>
          </p:cNvSpPr>
          <p:nvPr>
            <p:ph type="subTitle" idx="1"/>
          </p:nvPr>
        </p:nvSpPr>
        <p:spPr/>
        <p:txBody>
          <a:bodyPr/>
          <a:lstStyle/>
          <a:p>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939567" y="318782"/>
            <a:ext cx="1038557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dirty="0"/>
              <a:t>Praktijk mededeling</a:t>
            </a:r>
            <a:endParaRPr lang="en-US" dirty="0"/>
          </a:p>
        </p:txBody>
      </p:sp>
      <p:sp>
        <p:nvSpPr>
          <p:cNvPr id="7" name="Tekstvak 6"/>
          <p:cNvSpPr txBox="1"/>
          <p:nvPr/>
        </p:nvSpPr>
        <p:spPr>
          <a:xfrm>
            <a:off x="6686026" y="1686187"/>
            <a:ext cx="4639112" cy="2585323"/>
          </a:xfrm>
          <a:prstGeom prst="rect">
            <a:avLst/>
          </a:prstGeom>
          <a:gradFill>
            <a:gsLst>
              <a:gs pos="0">
                <a:schemeClr val="accent5">
                  <a:lumMod val="110000"/>
                  <a:satMod val="105000"/>
                  <a:tint val="67000"/>
                  <a:alpha val="50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b="1" dirty="0"/>
              <a:t>Onze mondhygiënistes deel 1</a:t>
            </a:r>
            <a:endParaRPr lang="en-US" b="1" dirty="0"/>
          </a:p>
          <a:p>
            <a:endParaRPr lang="nl-NL" dirty="0"/>
          </a:p>
          <a:p>
            <a:r>
              <a:rPr lang="nl-NL" dirty="0"/>
              <a:t>Julia Bronger is in 2008 afgestudeerd als mondhygiëniste en werkt vanaf september bij ons. Ook Julia is opgeleid en bevoegd om kleinere vullingen te maken, maar zoals al onze mondhygiënistes is en blijft de preventie, vooral op het gebied van de parodontologie, aandachtsgebied nummer 1</a:t>
            </a:r>
            <a:endParaRPr lang="en-US" dirty="0"/>
          </a:p>
        </p:txBody>
      </p:sp>
      <p:sp>
        <p:nvSpPr>
          <p:cNvPr id="11" name="Tekstvak 10"/>
          <p:cNvSpPr txBox="1"/>
          <p:nvPr/>
        </p:nvSpPr>
        <p:spPr>
          <a:xfrm>
            <a:off x="939567" y="5971693"/>
            <a:ext cx="1038557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dirty="0"/>
              <a:t>Vraag naar de mogelijkheden binnen onze praktijk of kijk op </a:t>
            </a:r>
            <a:r>
              <a:rPr lang="nl-NL" u="sng" dirty="0">
                <a:hlinkClick r:id="rId4"/>
              </a:rPr>
              <a:t>www.kliniekhaarlem.nl</a:t>
            </a:r>
            <a:endParaRPr lang="en-US" dirty="0"/>
          </a:p>
        </p:txBody>
      </p:sp>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88557">
            <a:off x="972581" y="1644731"/>
            <a:ext cx="4951445" cy="2785188"/>
          </a:xfrm>
          <a:prstGeom prst="rect">
            <a:avLst/>
          </a:prstGeom>
        </p:spPr>
      </p:pic>
    </p:spTree>
    <p:custDataLst>
      <p:tags r:id="rId1"/>
    </p:custDataLst>
    <p:extLst>
      <p:ext uri="{BB962C8B-B14F-4D97-AF65-F5344CB8AC3E}">
        <p14:creationId xmlns:p14="http://schemas.microsoft.com/office/powerpoint/2010/main" val="1793830630"/>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75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en-US"/>
          </a:p>
        </p:txBody>
      </p:sp>
      <p:sp>
        <p:nvSpPr>
          <p:cNvPr id="3" name="Ondertitel 2"/>
          <p:cNvSpPr>
            <a:spLocks noGrp="1"/>
          </p:cNvSpPr>
          <p:nvPr>
            <p:ph type="subTitle" idx="1"/>
          </p:nvPr>
        </p:nvSpPr>
        <p:spPr/>
        <p:txBody>
          <a:bodyPr/>
          <a:lstStyle/>
          <a:p>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939567" y="318782"/>
            <a:ext cx="1038557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dirty="0"/>
              <a:t>Praktijk mededeling</a:t>
            </a:r>
            <a:endParaRPr lang="en-US" dirty="0"/>
          </a:p>
        </p:txBody>
      </p:sp>
      <p:sp>
        <p:nvSpPr>
          <p:cNvPr id="7" name="Tekstvak 6"/>
          <p:cNvSpPr txBox="1"/>
          <p:nvPr/>
        </p:nvSpPr>
        <p:spPr>
          <a:xfrm>
            <a:off x="6686026" y="1686187"/>
            <a:ext cx="4639112" cy="2585323"/>
          </a:xfrm>
          <a:prstGeom prst="rect">
            <a:avLst/>
          </a:prstGeom>
          <a:gradFill>
            <a:gsLst>
              <a:gs pos="0">
                <a:schemeClr val="accent5">
                  <a:lumMod val="110000"/>
                  <a:satMod val="105000"/>
                  <a:tint val="67000"/>
                  <a:alpha val="50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b="1" dirty="0"/>
              <a:t>Onze mondhygiënistes deel 2</a:t>
            </a:r>
            <a:endParaRPr lang="en-US" b="1" dirty="0"/>
          </a:p>
          <a:p>
            <a:endParaRPr lang="nl-NL" dirty="0"/>
          </a:p>
          <a:p>
            <a:r>
              <a:rPr lang="nl-NL" dirty="0"/>
              <a:t>Julia Bronger is in 2008 afgestudeerd als mondhygiëniste en werkt vanaf september bij ons. Ook Julia is opgeleid en bevoegd om kleinere vullingen te maken, maar zoals al onze mondhygiënistes is en blijft de preventie, vooral op het gebied van de parodontologie, aandachtsgebied nummer 1</a:t>
            </a:r>
            <a:endParaRPr lang="en-US" dirty="0"/>
          </a:p>
        </p:txBody>
      </p:sp>
      <p:sp>
        <p:nvSpPr>
          <p:cNvPr id="11" name="Tekstvak 10"/>
          <p:cNvSpPr txBox="1"/>
          <p:nvPr/>
        </p:nvSpPr>
        <p:spPr>
          <a:xfrm>
            <a:off x="939567" y="5971693"/>
            <a:ext cx="1038557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dirty="0"/>
              <a:t>Vraag naar de mogelijkheden binnen onze praktijk of kijk op </a:t>
            </a:r>
            <a:r>
              <a:rPr lang="nl-NL" u="sng" dirty="0">
                <a:hlinkClick r:id="rId4"/>
              </a:rPr>
              <a:t>www.kliniekhaarlem.nl</a:t>
            </a:r>
            <a:endParaRPr lang="en-US" dirty="0"/>
          </a:p>
        </p:txBody>
      </p:sp>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81" y="1644731"/>
            <a:ext cx="4951445" cy="2785188"/>
          </a:xfrm>
          <a:prstGeom prst="rect">
            <a:avLst/>
          </a:prstGeom>
        </p:spPr>
      </p:pic>
    </p:spTree>
    <p:custDataLst>
      <p:tags r:id="rId1"/>
    </p:custDataLst>
    <p:extLst>
      <p:ext uri="{BB962C8B-B14F-4D97-AF65-F5344CB8AC3E}">
        <p14:creationId xmlns:p14="http://schemas.microsoft.com/office/powerpoint/2010/main" val="3366186838"/>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75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en-US"/>
          </a:p>
        </p:txBody>
      </p:sp>
      <p:sp>
        <p:nvSpPr>
          <p:cNvPr id="3" name="Ondertitel 2"/>
          <p:cNvSpPr>
            <a:spLocks noGrp="1"/>
          </p:cNvSpPr>
          <p:nvPr>
            <p:ph type="subTitle" idx="1"/>
          </p:nvPr>
        </p:nvSpPr>
        <p:spPr/>
        <p:txBody>
          <a:bodyPr/>
          <a:lstStyle/>
          <a:p>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939567" y="318782"/>
            <a:ext cx="1038557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a:t>Praktijk </a:t>
            </a:r>
            <a:r>
              <a:rPr lang="nl-NL" dirty="0"/>
              <a:t>mededeling</a:t>
            </a:r>
            <a:endParaRPr lang="en-US" dirty="0"/>
          </a:p>
        </p:txBody>
      </p:sp>
      <p:sp>
        <p:nvSpPr>
          <p:cNvPr id="7" name="Tekstvak 6"/>
          <p:cNvSpPr txBox="1"/>
          <p:nvPr/>
        </p:nvSpPr>
        <p:spPr>
          <a:xfrm>
            <a:off x="6686026" y="1686187"/>
            <a:ext cx="4639112" cy="2585323"/>
          </a:xfrm>
          <a:prstGeom prst="rect">
            <a:avLst/>
          </a:prstGeom>
          <a:gradFill>
            <a:gsLst>
              <a:gs pos="0">
                <a:schemeClr val="accent5">
                  <a:lumMod val="110000"/>
                  <a:satMod val="105000"/>
                  <a:tint val="67000"/>
                  <a:alpha val="50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b="1" dirty="0"/>
              <a:t>Onze mondhygiënistes deel 3</a:t>
            </a:r>
            <a:endParaRPr lang="en-US" b="1" dirty="0"/>
          </a:p>
          <a:p>
            <a:endParaRPr lang="nl-NL" dirty="0"/>
          </a:p>
          <a:p>
            <a:r>
              <a:rPr lang="nl-NL" dirty="0"/>
              <a:t>Julia Bronger is in 2008 afgestudeerd als mondhygiëniste en werkt vanaf september bij ons. Ook Julia is opgeleid en bevoegd om kleinere vullingen te maken, maar zoals al onze mondhygiënistes is en blijft de preventie, vooral op het gebied van de parodontologie, aandachtsgebied nummer 1</a:t>
            </a:r>
            <a:endParaRPr lang="en-US" dirty="0"/>
          </a:p>
        </p:txBody>
      </p:sp>
      <p:sp>
        <p:nvSpPr>
          <p:cNvPr id="11" name="Tekstvak 10"/>
          <p:cNvSpPr txBox="1"/>
          <p:nvPr/>
        </p:nvSpPr>
        <p:spPr>
          <a:xfrm>
            <a:off x="939567" y="5971693"/>
            <a:ext cx="1038557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dirty="0"/>
              <a:t>Vraag naar de mogelijkheden binnen onze praktijk of kijk op </a:t>
            </a:r>
            <a:r>
              <a:rPr lang="nl-NL" u="sng" dirty="0">
                <a:hlinkClick r:id="rId4"/>
              </a:rPr>
              <a:t>www.kliniekhaarlem.nl</a:t>
            </a:r>
            <a:endParaRPr lang="en-US" dirty="0"/>
          </a:p>
        </p:txBody>
      </p:sp>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70911">
            <a:off x="972581" y="1644731"/>
            <a:ext cx="4951445" cy="2785188"/>
          </a:xfrm>
          <a:prstGeom prst="rect">
            <a:avLst/>
          </a:prstGeom>
        </p:spPr>
      </p:pic>
    </p:spTree>
    <p:custDataLst>
      <p:tags r:id="rId1"/>
    </p:custDataLst>
    <p:extLst>
      <p:ext uri="{BB962C8B-B14F-4D97-AF65-F5344CB8AC3E}">
        <p14:creationId xmlns:p14="http://schemas.microsoft.com/office/powerpoint/2010/main" val="2059516776"/>
      </p:ext>
    </p:extLst>
  </p:cSld>
  <p:clrMapOvr>
    <a:masterClrMapping/>
  </p:clrMapOvr>
  <mc:AlternateContent xmlns:mc="http://schemas.openxmlformats.org/markup-compatibility/2006">
    <mc:Choice xmlns:p14="http://schemas.microsoft.com/office/powerpoint/2010/main" Requires="p14">
      <p:transition spd="slow" p14:dur="3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210</Words>
  <Application>Microsoft Office PowerPoint</Application>
  <PresentationFormat>Breedbeeld</PresentationFormat>
  <Paragraphs>15</Paragraphs>
  <Slides>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vt:i4>
      </vt:variant>
    </vt:vector>
  </HeadingPairs>
  <TitlesOfParts>
    <vt:vector size="7" baseType="lpstr">
      <vt:lpstr>Arial</vt:lpstr>
      <vt:lpstr>Calibri</vt:lpstr>
      <vt:lpstr>Calibri Light</vt:lpstr>
      <vt:lpstr>Kantoorthema</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Pyke van Dieren</dc:creator>
  <cp:lastModifiedBy>Pyke van Dieren</cp:lastModifiedBy>
  <cp:revision>4</cp:revision>
  <dcterms:created xsi:type="dcterms:W3CDTF">2017-03-29T06:06:15Z</dcterms:created>
  <dcterms:modified xsi:type="dcterms:W3CDTF">2017-03-29T06:33:52Z</dcterms:modified>
</cp:coreProperties>
</file>